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6" r:id="rId3"/>
    <p:sldId id="285" r:id="rId4"/>
    <p:sldId id="284" r:id="rId5"/>
    <p:sldId id="283" r:id="rId6"/>
    <p:sldId id="287" r:id="rId7"/>
    <p:sldId id="288" r:id="rId8"/>
    <p:sldId id="27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0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53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5A499-B635-403D-829A-49B95E15E5D5}" type="datetimeFigureOut">
              <a:rPr lang="en-US" smtClean="0"/>
              <a:t>5/1/2017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328B4-6EBF-4963-A49C-9887842C4F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615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5A499-B635-403D-829A-49B95E15E5D5}" type="datetimeFigureOut">
              <a:rPr lang="en-US" smtClean="0"/>
              <a:t>5/1/2017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328B4-6EBF-4963-A49C-9887842C4F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948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5A499-B635-403D-829A-49B95E15E5D5}" type="datetimeFigureOut">
              <a:rPr lang="en-US" smtClean="0"/>
              <a:t>5/1/2017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328B4-6EBF-4963-A49C-9887842C4F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4649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5A499-B635-403D-829A-49B95E15E5D5}" type="datetimeFigureOut">
              <a:rPr lang="en-US" smtClean="0"/>
              <a:t>5/1/2017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328B4-6EBF-4963-A49C-9887842C4F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641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5A499-B635-403D-829A-49B95E15E5D5}" type="datetimeFigureOut">
              <a:rPr lang="en-US" smtClean="0"/>
              <a:t>5/1/2017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328B4-6EBF-4963-A49C-9887842C4F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5514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5A499-B635-403D-829A-49B95E15E5D5}" type="datetimeFigureOut">
              <a:rPr lang="en-US" smtClean="0"/>
              <a:t>5/1/2017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328B4-6EBF-4963-A49C-9887842C4F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8622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5A499-B635-403D-829A-49B95E15E5D5}" type="datetimeFigureOut">
              <a:rPr lang="en-US" smtClean="0"/>
              <a:t>5/1/2017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328B4-6EBF-4963-A49C-9887842C4F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4128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5A499-B635-403D-829A-49B95E15E5D5}" type="datetimeFigureOut">
              <a:rPr lang="en-US" smtClean="0"/>
              <a:t>5/1/2017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328B4-6EBF-4963-A49C-9887842C4F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851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5A499-B635-403D-829A-49B95E15E5D5}" type="datetimeFigureOut">
              <a:rPr lang="en-US" smtClean="0"/>
              <a:t>5/1/2017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328B4-6EBF-4963-A49C-9887842C4F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793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5A499-B635-403D-829A-49B95E15E5D5}" type="datetimeFigureOut">
              <a:rPr lang="en-US" smtClean="0"/>
              <a:t>5/1/2017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328B4-6EBF-4963-A49C-9887842C4F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9321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5A499-B635-403D-829A-49B95E15E5D5}" type="datetimeFigureOut">
              <a:rPr lang="en-US" smtClean="0"/>
              <a:t>5/1/2017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328B4-6EBF-4963-A49C-9887842C4F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9178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25A499-B635-403D-829A-49B95E15E5D5}" type="datetimeFigureOut">
              <a:rPr lang="en-US" smtClean="0"/>
              <a:t>5/1/2017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6328B4-6EBF-4963-A49C-9887842C4F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754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UVS </a:t>
            </a:r>
            <a:br>
              <a:rPr lang="en-US" dirty="0"/>
            </a:br>
            <a:r>
              <a:rPr lang="en-US" dirty="0"/>
              <a:t>Team 1</a:t>
            </a:r>
          </a:p>
        </p:txBody>
      </p:sp>
    </p:spTree>
    <p:extLst>
      <p:ext uri="{BB962C8B-B14F-4D97-AF65-F5344CB8AC3E}">
        <p14:creationId xmlns:p14="http://schemas.microsoft.com/office/powerpoint/2010/main" val="5140283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Path Planning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Path-planning requires a map of the </a:t>
            </a:r>
            <a:r>
              <a:rPr lang="en-US" dirty="0" smtClean="0"/>
              <a:t>environment</a:t>
            </a:r>
          </a:p>
          <a:p>
            <a:r>
              <a:rPr lang="en-US" dirty="0" smtClean="0"/>
              <a:t> </a:t>
            </a:r>
            <a:r>
              <a:rPr lang="en-US" dirty="0"/>
              <a:t>P</a:t>
            </a:r>
            <a:r>
              <a:rPr lang="en-US" dirty="0" smtClean="0"/>
              <a:t>latform </a:t>
            </a:r>
            <a:r>
              <a:rPr lang="en-US" dirty="0"/>
              <a:t>to be aware of its location with respect to the map. </a:t>
            </a:r>
            <a:endParaRPr lang="en-US" dirty="0" smtClean="0"/>
          </a:p>
          <a:p>
            <a:r>
              <a:rPr lang="en-US" dirty="0"/>
              <a:t>G</a:t>
            </a:r>
            <a:r>
              <a:rPr lang="en-US" dirty="0" smtClean="0"/>
              <a:t>rid </a:t>
            </a:r>
            <a:r>
              <a:rPr lang="en-US" dirty="0"/>
              <a:t>maps requires large memory </a:t>
            </a:r>
          </a:p>
          <a:p>
            <a:r>
              <a:rPr lang="en-US" dirty="0" smtClean="0"/>
              <a:t>Large Computational </a:t>
            </a:r>
            <a:r>
              <a:rPr lang="en-US" dirty="0"/>
              <a:t>time to traverse data structures with large numbers of vertices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</a:t>
            </a:r>
          </a:p>
          <a:p>
            <a:r>
              <a:rPr lang="en-US" dirty="0" smtClean="0"/>
              <a:t>The </a:t>
            </a:r>
            <a:r>
              <a:rPr lang="en-US" dirty="0"/>
              <a:t>distance between two points in a grid based on a strictly horizontal and/or vertical </a:t>
            </a:r>
            <a:r>
              <a:rPr lang="en-US" dirty="0" smtClean="0"/>
              <a:t>path</a:t>
            </a:r>
          </a:p>
          <a:p>
            <a:r>
              <a:rPr lang="en-US" dirty="0" smtClean="0"/>
              <a:t> Opposed </a:t>
            </a:r>
            <a:r>
              <a:rPr lang="en-US" dirty="0"/>
              <a:t>to the diagonal </a:t>
            </a:r>
            <a:r>
              <a:rPr lang="en-US" dirty="0" smtClean="0"/>
              <a:t>distance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5202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938"/>
            <a:ext cx="10515600" cy="114665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Path Planner</a:t>
            </a:r>
            <a:br>
              <a:rPr lang="en-US" dirty="0" smtClean="0"/>
            </a:br>
            <a:r>
              <a:rPr lang="en-US" dirty="0" smtClean="0"/>
              <a:t> Navigation Function-Manhattan Distance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489052"/>
            <a:ext cx="11244483" cy="4605615"/>
          </a:xfrm>
        </p:spPr>
        <p:txBody>
          <a:bodyPr/>
          <a:lstStyle/>
          <a:p>
            <a:r>
              <a:rPr lang="en-US" dirty="0" smtClean="0"/>
              <a:t>Division of  </a:t>
            </a:r>
            <a:r>
              <a:rPr lang="en-US" dirty="0"/>
              <a:t>space into </a:t>
            </a:r>
            <a:r>
              <a:rPr lang="en-US" dirty="0" smtClean="0"/>
              <a:t> </a:t>
            </a:r>
            <a:r>
              <a:rPr lang="en-US" dirty="0"/>
              <a:t>regular grid </a:t>
            </a:r>
          </a:p>
          <a:p>
            <a:r>
              <a:rPr lang="en-US" dirty="0"/>
              <a:t>M</a:t>
            </a:r>
            <a:r>
              <a:rPr lang="en-US" dirty="0" smtClean="0"/>
              <a:t>ark </a:t>
            </a:r>
            <a:r>
              <a:rPr lang="en-US" dirty="0"/>
              <a:t>cells </a:t>
            </a:r>
            <a:r>
              <a:rPr lang="en-US" dirty="0" smtClean="0"/>
              <a:t>that contain obstacle</a:t>
            </a:r>
          </a:p>
          <a:p>
            <a:r>
              <a:rPr lang="en-US" dirty="0" smtClean="0"/>
              <a:t>Free cells are used for path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Starting from goal </a:t>
            </a:r>
            <a:r>
              <a:rPr lang="en-US" dirty="0" smtClean="0"/>
              <a:t>distance increases</a:t>
            </a:r>
            <a:br>
              <a:rPr lang="en-US" dirty="0" smtClean="0"/>
            </a:br>
            <a:r>
              <a:rPr lang="en-US" dirty="0" smtClean="0"/>
              <a:t> </a:t>
            </a:r>
            <a:r>
              <a:rPr lang="en-US" dirty="0" smtClean="0"/>
              <a:t>4 connected neighborhood</a:t>
            </a:r>
          </a:p>
          <a:p>
            <a:r>
              <a:rPr lang="en-US" dirty="0" smtClean="0"/>
              <a:t>Increases till the current location. </a:t>
            </a:r>
          </a:p>
          <a:p>
            <a:r>
              <a:rPr lang="en-US" dirty="0" smtClean="0"/>
              <a:t>Back trace the path until it reach goal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098" name="Picture 2" descr="https://i.groupme.com/167x257.jpeg.8c77d1c2ffc54396860036501d1464e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0259" y="1575851"/>
            <a:ext cx="3392424" cy="3776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67241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Program Results</a:t>
            </a:r>
            <a:endParaRPr lang="en-US" dirty="0"/>
          </a:p>
        </p:txBody>
      </p:sp>
      <p:pic>
        <p:nvPicPr>
          <p:cNvPr id="1030" name="Picture 6" descr="https://i.groupme.com/318x196.jpeg.2e002935883244818e21be6ec17f9a5e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73"/>
          <a:stretch/>
        </p:blipFill>
        <p:spPr bwMode="auto">
          <a:xfrm>
            <a:off x="109854" y="2026348"/>
            <a:ext cx="3655447" cy="2307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s://i.groupme.com/400x193.jpeg.0a4a7422e08c40309789fd1045193da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2006" y="2091501"/>
            <a:ext cx="4370831" cy="22961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s://i.groupme.com/336x197.jpeg.81118530a87948a698b509df2f58da12.large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02"/>
          <a:stretch/>
        </p:blipFill>
        <p:spPr bwMode="auto">
          <a:xfrm>
            <a:off x="7982837" y="2016824"/>
            <a:ext cx="4177427" cy="2370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https://i.groupme.com/1033x43.jpeg.dba93dd3b1a24ff184e7cc13cb659e68.large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3" b="16083"/>
          <a:stretch/>
        </p:blipFill>
        <p:spPr bwMode="auto">
          <a:xfrm>
            <a:off x="1591056" y="5285549"/>
            <a:ext cx="9076944" cy="319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33535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Simulation </a:t>
            </a:r>
            <a:r>
              <a:rPr lang="en-US" dirty="0"/>
              <a:t>R</a:t>
            </a:r>
            <a:r>
              <a:rPr lang="en-US" dirty="0" smtClean="0"/>
              <a:t>esults</a:t>
            </a:r>
            <a:endParaRPr lang="en-US" dirty="0"/>
          </a:p>
        </p:txBody>
      </p:sp>
      <p:pic>
        <p:nvPicPr>
          <p:cNvPr id="3074" name="Picture 2" descr="https://i.groupme.com/262x219.jpeg.8742c2a1588444858868f1fc53fce00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286000"/>
            <a:ext cx="3357558" cy="28065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Arrow Connector 6"/>
          <p:cNvCxnSpPr/>
          <p:nvPr/>
        </p:nvCxnSpPr>
        <p:spPr>
          <a:xfrm>
            <a:off x="11163486" y="6998686"/>
            <a:ext cx="1503559" cy="40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6" name="Picture 4" descr="https://i.groupme.com/261x227.jpeg.3c52646746bb4619ae0bf7af3cfeb67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3303" y="2272792"/>
            <a:ext cx="3242053" cy="2819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Straight Arrow Connector 9"/>
          <p:cNvCxnSpPr/>
          <p:nvPr/>
        </p:nvCxnSpPr>
        <p:spPr>
          <a:xfrm flipV="1">
            <a:off x="4195758" y="3337560"/>
            <a:ext cx="2799402" cy="91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76764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Results</a:t>
            </a:r>
            <a:endParaRPr lang="en-US" dirty="0"/>
          </a:p>
        </p:txBody>
      </p:sp>
      <p:pic>
        <p:nvPicPr>
          <p:cNvPr id="1030" name="Picture 6" descr="https://i.groupme.com/413x404.jpeg.4fa0ce8262664f7b9a65788640b16e1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081" y="1881888"/>
            <a:ext cx="3933825" cy="3848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s://i.groupme.com/497x479.jpeg.fde2724361d9481fbd437955bfa3c51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6590" y="1690688"/>
            <a:ext cx="4733925" cy="4562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5252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Result videos</a:t>
            </a:r>
            <a:endParaRPr lang="en-US" dirty="0"/>
          </a:p>
        </p:txBody>
      </p:sp>
      <p:pic>
        <p:nvPicPr>
          <p:cNvPr id="4" name="23d4d721.640x360r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8850" y="1825625"/>
            <a:ext cx="7735888" cy="4351338"/>
          </a:xfrm>
        </p:spPr>
      </p:pic>
    </p:spTree>
    <p:extLst>
      <p:ext uri="{BB962C8B-B14F-4D97-AF65-F5344CB8AC3E}">
        <p14:creationId xmlns:p14="http://schemas.microsoft.com/office/powerpoint/2010/main" val="4247583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357544"/>
            <a:ext cx="10515600" cy="5792915"/>
          </a:xfrm>
        </p:spPr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6000" dirty="0"/>
              <a:t>Thank YOU !</a:t>
            </a:r>
          </a:p>
          <a:p>
            <a:pPr marL="0" indent="0" algn="ctr">
              <a:buNone/>
            </a:pP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25602171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1834</TotalTime>
  <Words>40</Words>
  <Application>Microsoft Office PowerPoint</Application>
  <PresentationFormat>Widescreen</PresentationFormat>
  <Paragraphs>27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UVS  Team 1</vt:lpstr>
      <vt:lpstr>Path Planning</vt:lpstr>
      <vt:lpstr>Path Planner  Navigation Function-Manhattan Distance</vt:lpstr>
      <vt:lpstr>Program Results</vt:lpstr>
      <vt:lpstr>Simulation Results</vt:lpstr>
      <vt:lpstr>Results</vt:lpstr>
      <vt:lpstr>Result videos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UVS 1</dc:title>
  <dc:creator>Gautam, Tabin Raj</dc:creator>
  <cp:lastModifiedBy>Tabin</cp:lastModifiedBy>
  <cp:revision>104</cp:revision>
  <dcterms:created xsi:type="dcterms:W3CDTF">2017-03-06T16:31:03Z</dcterms:created>
  <dcterms:modified xsi:type="dcterms:W3CDTF">2017-05-01T20:00:52Z</dcterms:modified>
</cp:coreProperties>
</file>

<file path=docProps/thumbnail.jpeg>
</file>